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290" r:id="rId10"/>
    <p:sldId id="272" r:id="rId11"/>
    <p:sldId id="310" r:id="rId12"/>
    <p:sldId id="295" r:id="rId13"/>
    <p:sldId id="302" r:id="rId14"/>
    <p:sldId id="303" r:id="rId15"/>
    <p:sldId id="306" r:id="rId16"/>
    <p:sldId id="307" r:id="rId17"/>
    <p:sldId id="308" r:id="rId18"/>
    <p:sldId id="309" r:id="rId19"/>
    <p:sldId id="300" r:id="rId20"/>
    <p:sldId id="322" r:id="rId21"/>
    <p:sldId id="323" r:id="rId22"/>
    <p:sldId id="317" r:id="rId23"/>
    <p:sldId id="311" r:id="rId24"/>
    <p:sldId id="316" r:id="rId25"/>
    <p:sldId id="312" r:id="rId26"/>
    <p:sldId id="318" r:id="rId27"/>
    <p:sldId id="319" r:id="rId28"/>
    <p:sldId id="313" r:id="rId29"/>
    <p:sldId id="314" r:id="rId30"/>
    <p:sldId id="315" r:id="rId31"/>
    <p:sldId id="293" r:id="rId32"/>
    <p:sldId id="283" r:id="rId33"/>
    <p:sldId id="273" r:id="rId34"/>
    <p:sldId id="282" r:id="rId35"/>
    <p:sldId id="274" r:id="rId36"/>
    <p:sldId id="281" r:id="rId37"/>
    <p:sldId id="275" r:id="rId38"/>
    <p:sldId id="280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290"/>
          </p14:sldIdLst>
        </p14:section>
        <p14:section name="مدل پیشنهادی" id="{51F78981-15DA-4622-9BBD-674C10D44F0F}">
          <p14:sldIdLst>
            <p14:sldId id="272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2"/>
            <p14:sldId id="323"/>
            <p14:sldId id="317"/>
            <p14:sldId id="311"/>
            <p14:sldId id="316"/>
            <p14:sldId id="312"/>
            <p14:sldId id="318"/>
            <p14:sldId id="319"/>
            <p14:sldId id="313"/>
            <p14:sldId id="314"/>
            <p14:sldId id="315"/>
            <p14:sldId id="293"/>
            <p14:sldId id="283"/>
            <p14:sldId id="273"/>
            <p14:sldId id="282"/>
          </p14:sldIdLst>
        </p14:section>
        <p14:section name="نتیجه گیری" id="{8CBFD815-B0C4-4B90-8363-97D0BA19FD06}">
          <p14:sldIdLst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78"/>
    <a:srgbClr val="255E91"/>
    <a:srgbClr val="997300"/>
    <a:srgbClr val="FFBE00"/>
    <a:srgbClr val="636363"/>
    <a:srgbClr val="9E480E"/>
    <a:srgbClr val="1E598D"/>
    <a:srgbClr val="9AB3E0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9864-4529-A54F-0D5456BC3F7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864-4529-A54F-0D5456BC3F78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4-4529-A54F-0D5456BC3F78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4-4529-A54F-0D5456BC3F78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4-4529-A54F-0D5456BC3F78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4-4529-A54F-0D5456BC3F78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4-4529-A54F-0D5456BC3F78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4-4529-A54F-0D5456BC3F78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64-4529-A54F-0D5456BC3F78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864-4529-A54F-0D5456BC3F78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64-4529-A54F-0D5456BC3F78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4-4529-A54F-0D5456BC3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8795-4D56-8548-227D7405FB89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8795-4D56-8548-227D7405FB89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8795-4D56-8548-227D7405FB8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8795-4D56-8548-227D7405FB89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8795-4D56-8548-227D7405FB89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8795-4D56-8548-227D7405FB89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8795-4D56-8548-227D7405FB89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8795-4D56-8548-227D7405FB89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8795-4D56-8548-227D7405FB89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8795-4D56-8548-227D7405FB89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8795-4D56-8548-227D7405FB89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95-4D56-8548-227D7405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0637475504512896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/>
              <a:t>نمودارها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A-42BE-B13F-3AA858F07E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BA-42BE-B13F-3AA858F07E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BA-42BE-B13F-3AA858F07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630780976"/>
        <c:axId val="630774736"/>
        <c:axId val="0"/>
      </c:bar3DChart>
      <c:catAx>
        <c:axId val="63078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774736"/>
        <c:crosses val="autoZero"/>
        <c:auto val="1"/>
        <c:lblAlgn val="ctr"/>
        <c:lblOffset val="100"/>
        <c:noMultiLvlLbl val="0"/>
      </c:catAx>
      <c:valAx>
        <c:axId val="63077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78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/>
              <a:t>نمودارها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A-42BE-B13F-3AA858F07E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BA-42BE-B13F-3AA858F07E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BA-42BE-B13F-3AA858F07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780976"/>
        <c:axId val="630774736"/>
      </c:barChart>
      <c:catAx>
        <c:axId val="63078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774736"/>
        <c:crosses val="autoZero"/>
        <c:auto val="1"/>
        <c:lblAlgn val="ctr"/>
        <c:lblOffset val="100"/>
        <c:noMultiLvlLbl val="0"/>
      </c:catAx>
      <c:valAx>
        <c:axId val="63077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78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0E-4C96-B8B6-423058B8A7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0E-4C96-B8B6-423058B8A7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0E-4C96-B8B6-423058B8A7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0E-4C96-B8B6-423058B8A7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8-4539-9FF5-A159A3D2F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0E-4C96-B8B6-423058B8A76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0E-4C96-B8B6-423058B8A76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0E-4C96-B8B6-423058B8A76D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0E-4C96-B8B6-423058B8A76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08-4539-9FF5-A159A3D2F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9369872"/>
        <c:axId val="1029368208"/>
      </c:lineChart>
      <c:catAx>
        <c:axId val="1029369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368208"/>
        <c:crosses val="autoZero"/>
        <c:auto val="1"/>
        <c:lblAlgn val="ctr"/>
        <c:lblOffset val="100"/>
        <c:noMultiLvlLbl val="0"/>
      </c:catAx>
      <c:valAx>
        <c:axId val="102936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36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pardweb.ir/product-tag/thesis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dweb.ir/product-tag/%d8%b1%d8%b3%d8%a7%d9%84%d9%87-%d8%af%da%a9%d8%aa%d8%b1%db%8c/" TargetMode="External"/><Relationship Id="rId2" Type="http://schemas.openxmlformats.org/officeDocument/2006/relationships/hyperlink" Target="https://pardweb.ir/product-tag/%d9%be%d8%b1%d9%88%d9%be%d9%88%d8%b2%d8%a7%d9%84-%d8%af%da%a9%d8%aa%d8%b1%db%8c/" TargetMode="External"/><Relationship Id="rId1" Type="http://schemas.openxmlformats.org/officeDocument/2006/relationships/hyperlink" Target="https://pardweb.ir/product-tag/thesis/" TargetMode="External"/><Relationship Id="rId4" Type="http://schemas.openxmlformats.org/officeDocument/2006/relationships/hyperlink" Target="https://pardweb.ir/%d9%82%d8%a7%d9%84%d8%a8-%d9%88%d8%b1%d8%af-%d9%be%d8%a7%db%8c%d8%a7%d9%86-%d9%86%d8%a7%d9%85%d9%87-%d8%af%d8%a7%d9%86%d8%b4%da%af%d8%a7%d9%87-%d8%a2%d8%b2%d8%a7%d8%af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fa-IR" b="1" dirty="0"/>
            <a:t>روش‌های محاسباتی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محدود به داروهای موجود در شبکه</a:t>
          </a: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1800" b="1" dirty="0"/>
            <a:t>برترین قالب های پاورپوینت 2023</a:t>
          </a:r>
        </a:p>
        <a:p>
          <a:pPr algn="r" rtl="1"/>
          <a:r>
            <a:rPr lang="fa-IR" sz="1800" dirty="0"/>
            <a:t>جدیدترین و بروزترین قالب پاورپوینت برای دفاع پایان نامه، پروپوزال ،رساله دکتری و کارشناسی ارشد</a:t>
          </a:r>
        </a:p>
        <a:p>
          <a:pPr algn="r" rtl="1"/>
          <a:r>
            <a:rPr lang="fa-IR" sz="1800" dirty="0">
              <a:hlinkClick xmlns:r="http://schemas.openxmlformats.org/officeDocument/2006/relationships" r:id="rId1"/>
            </a:rPr>
            <a:t>مشاهده همه </a:t>
          </a:r>
          <a:endParaRPr lang="en-GB" sz="18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algn="r" rtl="1"/>
          <a:r>
            <a:rPr lang="fa-IR" sz="1800" dirty="0"/>
            <a:t>جدیدتریــــــــــــــــــــــــــــن مقـــــــــــــــــالات</a:t>
          </a:r>
          <a:endParaRPr lang="en-GB" sz="1800" dirty="0"/>
        </a:p>
        <a:p>
          <a:pPr rtl="1"/>
          <a:endParaRPr lang="en-GB" sz="1800" dirty="0"/>
        </a:p>
        <a:p>
          <a:pPr rtl="1"/>
          <a:r>
            <a:rPr lang="fa-IR" sz="18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8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Y="-17504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815" custLinFactNeighborY="51911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/>
      <dgm:spPr/>
      <dgm:t>
        <a:bodyPr/>
        <a:lstStyle/>
        <a:p>
          <a:pPr algn="r" rtl="1"/>
          <a:r>
            <a:rPr lang="fa-IR" b="1" dirty="0"/>
            <a:t>برترین قالب های پاورپوینت 2023</a:t>
          </a:r>
        </a:p>
        <a:p>
          <a:pPr algn="r"/>
          <a:r>
            <a:rPr lang="fa-IR" dirty="0"/>
            <a:t>جدیدترین و بروزترین قالب پاورپوینت برای دفاع پایان نامه، پروپوزال ،رساله دکتری و کارشناسی ارشد</a:t>
          </a:r>
        </a:p>
        <a:p>
          <a:pPr algn="r"/>
          <a:r>
            <a:rPr lang="fa-IR" dirty="0">
              <a:hlinkClick xmlns:r="http://schemas.openxmlformats.org/officeDocument/2006/relationships" r:id="rId1"/>
            </a:rPr>
            <a:t>مشاهده همه </a:t>
          </a:r>
          <a:endParaRPr lang="en-GB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/>
      <dgm:spPr/>
      <dgm:t>
        <a:bodyPr/>
        <a:lstStyle/>
        <a:p>
          <a:pPr algn="r"/>
          <a:r>
            <a:rPr lang="fa-IR" dirty="0"/>
            <a:t>جدیدتریــــــــــــــــــــــــــــن مقـــــــــــــــــالات</a:t>
          </a:r>
          <a:endParaRPr lang="en-GB" dirty="0"/>
        </a:p>
        <a:p>
          <a:endParaRPr lang="en-GB" dirty="0"/>
        </a:p>
        <a:p>
          <a:r>
            <a:rPr lang="fa-IR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/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FEE3E5-5425-4A69-8489-70348597DD0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EF78161-600F-48B1-B114-56A20DC4AAD4}">
      <dgm:prSet/>
      <dgm:spPr/>
      <dgm:t>
        <a:bodyPr/>
        <a:lstStyle/>
        <a:p>
          <a:r>
            <a:rPr lang="fa-IR" dirty="0"/>
            <a:t>بهترین قالب پاورپوینت برای دفاع </a:t>
          </a:r>
          <a:r>
            <a:rPr lang="fa-IR" b="1" dirty="0">
              <a:hlinkClick xmlns:r="http://schemas.openxmlformats.org/officeDocument/2006/relationships" r:id="rId1"/>
            </a:rPr>
            <a:t>پایان نامه</a:t>
          </a:r>
          <a:r>
            <a:rPr lang="fa-IR" dirty="0"/>
            <a:t> ، قالب پاورپوینت </a:t>
          </a:r>
          <a:r>
            <a:rPr lang="fa-IR" b="1" dirty="0">
              <a:hlinkClick xmlns:r="http://schemas.openxmlformats.org/officeDocument/2006/relationships" r:id="rId2"/>
            </a:rPr>
            <a:t>پروپوزال</a:t>
          </a:r>
          <a:r>
            <a:rPr lang="fa-IR" dirty="0"/>
            <a:t> ، تم پاورپوینت </a:t>
          </a:r>
          <a:r>
            <a:rPr lang="fa-IR" b="1" dirty="0">
              <a:hlinkClick xmlns:r="http://schemas.openxmlformats.org/officeDocument/2006/relationships" r:id="rId3"/>
            </a:rPr>
            <a:t>رساله دکتری</a:t>
          </a:r>
          <a:r>
            <a:rPr lang="fa-IR" dirty="0"/>
            <a:t>  و ابزار گرافیکی پاورپوینت و همچنین </a:t>
          </a:r>
          <a:r>
            <a:rPr lang="fa-IR" b="1" dirty="0">
              <a:hlinkClick xmlns:r="http://schemas.openxmlformats.org/officeDocument/2006/relationships" r:id="rId4"/>
            </a:rPr>
            <a:t>قالب </a:t>
          </a:r>
          <a:r>
            <a:rPr lang="en-GB" b="1" dirty="0">
              <a:hlinkClick xmlns:r="http://schemas.openxmlformats.org/officeDocument/2006/relationships" r:id="rId4"/>
            </a:rPr>
            <a:t>Word </a:t>
          </a:r>
          <a:r>
            <a:rPr lang="fa-IR" b="1" dirty="0">
              <a:hlinkClick xmlns:r="http://schemas.openxmlformats.org/officeDocument/2006/relationships" r:id="rId4"/>
            </a:rPr>
            <a:t>پایان نامه</a:t>
          </a:r>
          <a:r>
            <a:rPr lang="fa-IR" dirty="0"/>
            <a:t> را در سایت پارد وب دانلود کنید</a:t>
          </a:r>
          <a:endParaRPr lang="en-GB" dirty="0"/>
        </a:p>
      </dgm:t>
    </dgm:pt>
    <dgm:pt modelId="{404A3F89-4CF9-4C3A-8BD3-498C322CFA4D}" type="parTrans" cxnId="{7E897874-9313-4891-86A2-AF904B1042BE}">
      <dgm:prSet/>
      <dgm:spPr/>
      <dgm:t>
        <a:bodyPr/>
        <a:lstStyle/>
        <a:p>
          <a:endParaRPr lang="en-GB"/>
        </a:p>
      </dgm:t>
    </dgm:pt>
    <dgm:pt modelId="{754543DD-4439-402D-B514-2E9C14134591}" type="sibTrans" cxnId="{7E897874-9313-4891-86A2-AF904B1042BE}">
      <dgm:prSet/>
      <dgm:spPr/>
      <dgm:t>
        <a:bodyPr/>
        <a:lstStyle/>
        <a:p>
          <a:endParaRPr lang="en-GB"/>
        </a:p>
      </dgm:t>
    </dgm:pt>
    <dgm:pt modelId="{C691DDC0-8B65-4327-A238-C6BBDF653BE2}" type="pres">
      <dgm:prSet presAssocID="{B7FEE3E5-5425-4A69-8489-70348597DD0E}" presName="Name0" presStyleCnt="0">
        <dgm:presLayoutVars>
          <dgm:dir val="rev"/>
          <dgm:resizeHandles val="exact"/>
        </dgm:presLayoutVars>
      </dgm:prSet>
      <dgm:spPr/>
    </dgm:pt>
    <dgm:pt modelId="{CC007590-179D-4B9D-BB52-49125FE37C67}" type="pres">
      <dgm:prSet presAssocID="{B7FEE3E5-5425-4A69-8489-70348597DD0E}" presName="arrow" presStyleLbl="bgShp" presStyleIdx="0" presStyleCnt="1" custLinFactNeighborX="-2518" custLinFactNeighborY="56062"/>
      <dgm:spPr/>
    </dgm:pt>
    <dgm:pt modelId="{E3BFD650-A9F0-4047-B3AA-877578F24D38}" type="pres">
      <dgm:prSet presAssocID="{B7FEE3E5-5425-4A69-8489-70348597DD0E}" presName="points" presStyleCnt="0"/>
      <dgm:spPr/>
    </dgm:pt>
    <dgm:pt modelId="{5B01785E-F8C2-4F93-8931-73281BC62F32}" type="pres">
      <dgm:prSet presAssocID="{4EF78161-600F-48B1-B114-56A20DC4AAD4}" presName="compositeA" presStyleCnt="0"/>
      <dgm:spPr/>
    </dgm:pt>
    <dgm:pt modelId="{B993E0A1-8F0E-4A1F-AF2B-4161ED443E76}" type="pres">
      <dgm:prSet presAssocID="{4EF78161-600F-48B1-B114-56A20DC4AAD4}" presName="textA" presStyleLbl="revTx" presStyleIdx="0" presStyleCnt="1">
        <dgm:presLayoutVars>
          <dgm:bulletEnabled val="1"/>
        </dgm:presLayoutVars>
      </dgm:prSet>
      <dgm:spPr/>
    </dgm:pt>
    <dgm:pt modelId="{DE0A850B-1CEB-4684-A831-9A4D99DD0D1E}" type="pres">
      <dgm:prSet presAssocID="{4EF78161-600F-48B1-B114-56A20DC4AAD4}" presName="circleA" presStyleLbl="node1" presStyleIdx="0" presStyleCnt="1" custLinFactY="100000" custLinFactNeighborX="5935" custLinFactNeighborY="119209"/>
      <dgm:spPr/>
    </dgm:pt>
    <dgm:pt modelId="{D7A6D677-18E6-45F5-876A-F4D7FC47C6E3}" type="pres">
      <dgm:prSet presAssocID="{4EF78161-600F-48B1-B114-56A20DC4AAD4}" presName="spaceA" presStyleCnt="0"/>
      <dgm:spPr/>
    </dgm:pt>
  </dgm:ptLst>
  <dgm:cxnLst>
    <dgm:cxn modelId="{82D9E044-29AE-4BA1-A4E7-084B702A67F8}" type="presOf" srcId="{B7FEE3E5-5425-4A69-8489-70348597DD0E}" destId="{C691DDC0-8B65-4327-A238-C6BBDF653BE2}" srcOrd="0" destOrd="0" presId="urn:microsoft.com/office/officeart/2005/8/layout/hProcess11"/>
    <dgm:cxn modelId="{7E897874-9313-4891-86A2-AF904B1042BE}" srcId="{B7FEE3E5-5425-4A69-8489-70348597DD0E}" destId="{4EF78161-600F-48B1-B114-56A20DC4AAD4}" srcOrd="0" destOrd="0" parTransId="{404A3F89-4CF9-4C3A-8BD3-498C322CFA4D}" sibTransId="{754543DD-4439-402D-B514-2E9C14134591}"/>
    <dgm:cxn modelId="{914E397F-8711-43E4-A808-AA31DD016CB9}" type="presOf" srcId="{4EF78161-600F-48B1-B114-56A20DC4AAD4}" destId="{B993E0A1-8F0E-4A1F-AF2B-4161ED443E76}" srcOrd="0" destOrd="0" presId="urn:microsoft.com/office/officeart/2005/8/layout/hProcess11"/>
    <dgm:cxn modelId="{2AF011CB-BC32-4E75-A06B-C6CBFF228E1B}" type="presParOf" srcId="{C691DDC0-8B65-4327-A238-C6BBDF653BE2}" destId="{CC007590-179D-4B9D-BB52-49125FE37C67}" srcOrd="0" destOrd="0" presId="urn:microsoft.com/office/officeart/2005/8/layout/hProcess11"/>
    <dgm:cxn modelId="{8440AF59-6639-4AE5-9284-614CFCBEBC13}" type="presParOf" srcId="{C691DDC0-8B65-4327-A238-C6BBDF653BE2}" destId="{E3BFD650-A9F0-4047-B3AA-877578F24D38}" srcOrd="1" destOrd="0" presId="urn:microsoft.com/office/officeart/2005/8/layout/hProcess11"/>
    <dgm:cxn modelId="{9138933F-A360-4FEB-8CDF-DCCACB024006}" type="presParOf" srcId="{E3BFD650-A9F0-4047-B3AA-877578F24D38}" destId="{5B01785E-F8C2-4F93-8931-73281BC62F32}" srcOrd="0" destOrd="0" presId="urn:microsoft.com/office/officeart/2005/8/layout/hProcess11"/>
    <dgm:cxn modelId="{27C37994-12FC-41D8-B227-6EF6725C938B}" type="presParOf" srcId="{5B01785E-F8C2-4F93-8931-73281BC62F32}" destId="{B993E0A1-8F0E-4A1F-AF2B-4161ED443E76}" srcOrd="0" destOrd="0" presId="urn:microsoft.com/office/officeart/2005/8/layout/hProcess11"/>
    <dgm:cxn modelId="{5FEC2E63-E6F3-4B1E-B98E-EB2EBF409C2A}" type="presParOf" srcId="{5B01785E-F8C2-4F93-8931-73281BC62F32}" destId="{DE0A850B-1CEB-4684-A831-9A4D99DD0D1E}" srcOrd="1" destOrd="0" presId="urn:microsoft.com/office/officeart/2005/8/layout/hProcess11"/>
    <dgm:cxn modelId="{82BCF773-F935-4349-9885-56508C4FBE36}" type="presParOf" srcId="{5B01785E-F8C2-4F93-8931-73281BC62F32}" destId="{D7A6D677-18E6-45F5-876A-F4D7FC47C6E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FEE3E5-5425-4A69-8489-70348597DD0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EF78161-600F-48B1-B114-56A20DC4AAD4}">
      <dgm:prSet/>
      <dgm:spPr/>
      <dgm:t>
        <a:bodyPr/>
        <a:lstStyle/>
        <a:p>
          <a:r>
            <a:rPr lang="fa-IR" dirty="0"/>
            <a:t>بهترین قالب پاورپوینت برای دفاع </a:t>
          </a:r>
          <a:r>
            <a:rPr lang="fa-IR" b="1" dirty="0">
              <a:hlinkClick xmlns:r="http://schemas.openxmlformats.org/officeDocument/2006/relationships" r:id="rId1"/>
            </a:rPr>
            <a:t>پایان نامه</a:t>
          </a:r>
          <a:r>
            <a:rPr lang="fa-IR" dirty="0"/>
            <a:t> ، قالب پاورپوینت </a:t>
          </a:r>
          <a:r>
            <a:rPr lang="fa-IR" b="1" dirty="0">
              <a:hlinkClick xmlns:r="http://schemas.openxmlformats.org/officeDocument/2006/relationships" r:id="rId2"/>
            </a:rPr>
            <a:t>پروپوزال</a:t>
          </a:r>
          <a:r>
            <a:rPr lang="fa-IR" dirty="0"/>
            <a:t> ، تم پاورپوینت </a:t>
          </a:r>
          <a:r>
            <a:rPr lang="fa-IR" b="1" dirty="0">
              <a:hlinkClick xmlns:r="http://schemas.openxmlformats.org/officeDocument/2006/relationships" r:id="rId3"/>
            </a:rPr>
            <a:t>رساله دکتری</a:t>
          </a:r>
          <a:r>
            <a:rPr lang="fa-IR" dirty="0"/>
            <a:t>  و ابزار گرافیکی پاورپوینت و همچنین </a:t>
          </a:r>
          <a:r>
            <a:rPr lang="fa-IR" b="1" dirty="0">
              <a:hlinkClick xmlns:r="http://schemas.openxmlformats.org/officeDocument/2006/relationships" r:id="rId4"/>
            </a:rPr>
            <a:t>قالب </a:t>
          </a:r>
          <a:r>
            <a:rPr lang="en-GB" b="1" dirty="0">
              <a:hlinkClick xmlns:r="http://schemas.openxmlformats.org/officeDocument/2006/relationships" r:id="rId4"/>
            </a:rPr>
            <a:t>Word </a:t>
          </a:r>
          <a:r>
            <a:rPr lang="fa-IR" b="1" dirty="0">
              <a:hlinkClick xmlns:r="http://schemas.openxmlformats.org/officeDocument/2006/relationships" r:id="rId4"/>
            </a:rPr>
            <a:t>پایان نامه</a:t>
          </a:r>
          <a:r>
            <a:rPr lang="fa-IR" dirty="0"/>
            <a:t> را در سایت پارد وب دانلود کنید</a:t>
          </a:r>
          <a:endParaRPr lang="en-GB" dirty="0"/>
        </a:p>
      </dgm:t>
    </dgm:pt>
    <dgm:pt modelId="{404A3F89-4CF9-4C3A-8BD3-498C322CFA4D}" type="parTrans" cxnId="{7E897874-9313-4891-86A2-AF904B1042BE}">
      <dgm:prSet/>
      <dgm:spPr/>
      <dgm:t>
        <a:bodyPr/>
        <a:lstStyle/>
        <a:p>
          <a:endParaRPr lang="en-GB"/>
        </a:p>
      </dgm:t>
    </dgm:pt>
    <dgm:pt modelId="{754543DD-4439-402D-B514-2E9C14134591}" type="sibTrans" cxnId="{7E897874-9313-4891-86A2-AF904B1042BE}">
      <dgm:prSet/>
      <dgm:spPr/>
      <dgm:t>
        <a:bodyPr/>
        <a:lstStyle/>
        <a:p>
          <a:endParaRPr lang="en-GB"/>
        </a:p>
      </dgm:t>
    </dgm:pt>
    <dgm:pt modelId="{B85C65E9-5549-4DC9-AB87-88E0D003A78B}" type="pres">
      <dgm:prSet presAssocID="{B7FEE3E5-5425-4A69-8489-70348597DD0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8A32AE0-AD7D-4397-86CA-990438C1AB96}" type="pres">
      <dgm:prSet presAssocID="{4EF78161-600F-48B1-B114-56A20DC4AAD4}" presName="Accent1" presStyleCnt="0"/>
      <dgm:spPr/>
    </dgm:pt>
    <dgm:pt modelId="{D2C7ED0C-7558-4A26-9017-2E75646E9678}" type="pres">
      <dgm:prSet presAssocID="{4EF78161-600F-48B1-B114-56A20DC4AAD4}" presName="Accent" presStyleLbl="node1" presStyleIdx="0" presStyleCnt="1"/>
      <dgm:spPr/>
    </dgm:pt>
    <dgm:pt modelId="{C4DD0A45-E2D8-41F8-94AD-7FC03BB768AB}" type="pres">
      <dgm:prSet presAssocID="{4EF78161-600F-48B1-B114-56A20DC4AAD4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D755213-E7BE-44EA-AD2F-F1921931E3DE}" type="presOf" srcId="{4EF78161-600F-48B1-B114-56A20DC4AAD4}" destId="{C4DD0A45-E2D8-41F8-94AD-7FC03BB768AB}" srcOrd="0" destOrd="0" presId="urn:microsoft.com/office/officeart/2009/layout/CircleArrowProcess"/>
    <dgm:cxn modelId="{44017A4C-F2CE-4993-9B16-78A0DE8EF28F}" type="presOf" srcId="{B7FEE3E5-5425-4A69-8489-70348597DD0E}" destId="{B85C65E9-5549-4DC9-AB87-88E0D003A78B}" srcOrd="0" destOrd="0" presId="urn:microsoft.com/office/officeart/2009/layout/CircleArrowProcess"/>
    <dgm:cxn modelId="{7E897874-9313-4891-86A2-AF904B1042BE}" srcId="{B7FEE3E5-5425-4A69-8489-70348597DD0E}" destId="{4EF78161-600F-48B1-B114-56A20DC4AAD4}" srcOrd="0" destOrd="0" parTransId="{404A3F89-4CF9-4C3A-8BD3-498C322CFA4D}" sibTransId="{754543DD-4439-402D-B514-2E9C14134591}"/>
    <dgm:cxn modelId="{E07B5575-D3DA-42A2-87A5-69F9D11C1383}" type="presParOf" srcId="{B85C65E9-5549-4DC9-AB87-88E0D003A78B}" destId="{E8A32AE0-AD7D-4397-86CA-990438C1AB96}" srcOrd="0" destOrd="0" presId="urn:microsoft.com/office/officeart/2009/layout/CircleArrowProcess"/>
    <dgm:cxn modelId="{70CDA00E-B5CE-47E6-8B07-C83F847A50D1}" type="presParOf" srcId="{E8A32AE0-AD7D-4397-86CA-990438C1AB96}" destId="{D2C7ED0C-7558-4A26-9017-2E75646E9678}" srcOrd="0" destOrd="0" presId="urn:microsoft.com/office/officeart/2009/layout/CircleArrowProcess"/>
    <dgm:cxn modelId="{CE7D7EEB-3585-4F22-BD8F-AE589E556CCC}" type="presParOf" srcId="{B85C65E9-5549-4DC9-AB87-88E0D003A78B}" destId="{C4DD0A45-E2D8-41F8-94AD-7FC03BB768AB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محاسباتی</a:t>
          </a:r>
          <a:endParaRPr lang="en-US" sz="20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ترکیبی*</a:t>
          </a:r>
          <a:endParaRPr lang="en-US" sz="20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روش‌های مبتنی بر گراف</a:t>
          </a:r>
          <a:endParaRPr lang="en-US" sz="20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محدود به داروهای موجود در شبکه</a:t>
          </a:r>
          <a:endParaRPr lang="en-US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شبکه‌های عصبی عمیق</a:t>
          </a:r>
          <a:endParaRPr lang="en-US" sz="20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750006" y="1092045"/>
          <a:ext cx="1355879" cy="13558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2208868" y="854712"/>
          <a:ext cx="5672266" cy="135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/>
            <a:t>برترین قالب های پاورپوینت 2023</a:t>
          </a:r>
        </a:p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جدیدترین و بروزترین قالب پاورپوینت برای دفاع پایان نامه، پروپوزال ،رساله دکتری و کارشناسی ارشد</a:t>
          </a:r>
        </a:p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hlinkClick xmlns:r="http://schemas.openxmlformats.org/officeDocument/2006/relationships" r:id="rId1"/>
            </a:rPr>
            <a:t>مشاهده همه </a:t>
          </a:r>
          <a:endParaRPr lang="en-GB" sz="1800" kern="1200" dirty="0"/>
        </a:p>
      </dsp:txBody>
      <dsp:txXfrm>
        <a:off x="2208868" y="854712"/>
        <a:ext cx="5672266" cy="1355879"/>
      </dsp:txXfrm>
    </dsp:sp>
    <dsp:sp modelId="{CC9A3AF4-625B-492A-92F2-250255A7B198}">
      <dsp:nvSpPr>
        <dsp:cNvPr id="0" name=""/>
        <dsp:cNvSpPr/>
      </dsp:nvSpPr>
      <dsp:spPr>
        <a:xfrm>
          <a:off x="695913" y="2447925"/>
          <a:ext cx="1355879" cy="13558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105547" y="3151775"/>
          <a:ext cx="5888638" cy="1355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جدیدتریــــــــــــــــــــــــــــن مقـــــــــــــــــالات</a:t>
          </a:r>
          <a:endParaRPr lang="en-GB" sz="1800" kern="1200" dirty="0"/>
        </a:p>
        <a:p>
          <a:pPr marL="0" lvl="0" indent="0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  <a:p>
          <a:pPr marL="0" lvl="0" indent="0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800" kern="1200" dirty="0"/>
        </a:p>
      </dsp:txBody>
      <dsp:txXfrm>
        <a:off x="2105547" y="3151775"/>
        <a:ext cx="5888638" cy="13558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b="1" kern="1200" dirty="0"/>
            <a:t>برترین قالب های پاورپوینت 2023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جدیدترین و بروزترین قالب پاورپوینت برای دفاع پایان نامه، پروپوزال ،رساله دکتری و کارشناسی ارشد</a:t>
          </a:r>
        </a:p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>
              <a:hlinkClick xmlns:r="http://schemas.openxmlformats.org/officeDocument/2006/relationships" r:id="rId1"/>
            </a:rPr>
            <a:t>مشاهده همه </a:t>
          </a:r>
          <a:endParaRPr lang="en-GB" sz="11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جدیدتریــــــــــــــــــــــــــــن مقـــــــــــــــــالات</a:t>
          </a:r>
          <a:endParaRPr lang="en-GB" sz="1100" kern="1200" dirty="0"/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  <a:p>
          <a:pPr marL="0" lvl="0" indent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در پارد بلاگ  مجموعه ی از مطالب رایگان برای ارائه پاورپوینت شامل فونت های فارسی ،بگ گراند  بسم الله و رایگان برای پاورپوینت ،تم پاورپوینت رایگان در سال 2023 و متن های آماده برای تقدیر و تشکر در پاورپوینت را می توانید مطالعه و دانلود کنید.</a:t>
          </a:r>
          <a:endParaRPr lang="en-GB" sz="11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07590-179D-4B9D-BB52-49125FE37C67}">
      <dsp:nvSpPr>
        <dsp:cNvPr id="0" name=""/>
        <dsp:cNvSpPr/>
      </dsp:nvSpPr>
      <dsp:spPr>
        <a:xfrm rot="10800000">
          <a:off x="0" y="2566639"/>
          <a:ext cx="8275637" cy="19583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3E0A1-8F0E-4A1F-AF2B-4161ED443E76}">
      <dsp:nvSpPr>
        <dsp:cNvPr id="0" name=""/>
        <dsp:cNvSpPr/>
      </dsp:nvSpPr>
      <dsp:spPr>
        <a:xfrm>
          <a:off x="827563" y="0"/>
          <a:ext cx="7448073" cy="195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500" kern="1200" dirty="0"/>
            <a:t>بهترین قالب پاورپوینت برای دفاع </a:t>
          </a:r>
          <a:r>
            <a:rPr lang="fa-IR" sz="2500" b="1" kern="1200" dirty="0">
              <a:hlinkClick xmlns:r="http://schemas.openxmlformats.org/officeDocument/2006/relationships" r:id="rId1"/>
            </a:rPr>
            <a:t>پایان نامه</a:t>
          </a:r>
          <a:r>
            <a:rPr lang="fa-IR" sz="2500" kern="1200" dirty="0"/>
            <a:t> ، قالب پاورپوینت </a:t>
          </a:r>
          <a:r>
            <a:rPr lang="fa-IR" sz="2500" b="1" kern="1200" dirty="0">
              <a:hlinkClick xmlns:r="http://schemas.openxmlformats.org/officeDocument/2006/relationships" r:id="rId2"/>
            </a:rPr>
            <a:t>پروپوزال</a:t>
          </a:r>
          <a:r>
            <a:rPr lang="fa-IR" sz="2500" kern="1200" dirty="0"/>
            <a:t> ، تم پاورپوینت </a:t>
          </a:r>
          <a:r>
            <a:rPr lang="fa-IR" sz="2500" b="1" kern="1200" dirty="0">
              <a:hlinkClick xmlns:r="http://schemas.openxmlformats.org/officeDocument/2006/relationships" r:id="rId3"/>
            </a:rPr>
            <a:t>رساله دکتری</a:t>
          </a:r>
          <a:r>
            <a:rPr lang="fa-IR" sz="2500" kern="1200" dirty="0"/>
            <a:t>  و ابزار گرافیکی پاورپوینت و همچنین </a:t>
          </a:r>
          <a:r>
            <a:rPr lang="fa-IR" sz="2500" b="1" kern="1200" dirty="0">
              <a:hlinkClick xmlns:r="http://schemas.openxmlformats.org/officeDocument/2006/relationships" r:id="rId4"/>
            </a:rPr>
            <a:t>قالب </a:t>
          </a:r>
          <a:r>
            <a:rPr lang="en-GB" sz="2500" b="1" kern="1200" dirty="0">
              <a:hlinkClick xmlns:r="http://schemas.openxmlformats.org/officeDocument/2006/relationships" r:id="rId4"/>
            </a:rPr>
            <a:t>Word </a:t>
          </a:r>
          <a:r>
            <a:rPr lang="fa-IR" sz="2500" b="1" kern="1200" dirty="0">
              <a:hlinkClick xmlns:r="http://schemas.openxmlformats.org/officeDocument/2006/relationships" r:id="rId4"/>
            </a:rPr>
            <a:t>پایان نامه</a:t>
          </a:r>
          <a:r>
            <a:rPr lang="fa-IR" sz="2500" kern="1200" dirty="0"/>
            <a:t> را در سایت پارد وب دانلود کنید</a:t>
          </a:r>
          <a:endParaRPr lang="en-GB" sz="2500" kern="1200" dirty="0"/>
        </a:p>
      </dsp:txBody>
      <dsp:txXfrm>
        <a:off x="827563" y="0"/>
        <a:ext cx="7448073" cy="1958340"/>
      </dsp:txXfrm>
    </dsp:sp>
    <dsp:sp modelId="{DE0A850B-1CEB-4684-A831-9A4D99DD0D1E}">
      <dsp:nvSpPr>
        <dsp:cNvPr id="0" name=""/>
        <dsp:cNvSpPr/>
      </dsp:nvSpPr>
      <dsp:spPr>
        <a:xfrm>
          <a:off x="4335864" y="3276346"/>
          <a:ext cx="489585" cy="4895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ED0C-7558-4A26-9017-2E75646E9678}">
      <dsp:nvSpPr>
        <dsp:cNvPr id="0" name=""/>
        <dsp:cNvSpPr/>
      </dsp:nvSpPr>
      <dsp:spPr>
        <a:xfrm>
          <a:off x="1690438" y="0"/>
          <a:ext cx="4894760" cy="4895850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D0A45-E2D8-41F8-94AD-7FC03BB768AB}">
      <dsp:nvSpPr>
        <dsp:cNvPr id="0" name=""/>
        <dsp:cNvSpPr/>
      </dsp:nvSpPr>
      <dsp:spPr>
        <a:xfrm>
          <a:off x="2771374" y="1772297"/>
          <a:ext cx="2731321" cy="136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300" kern="1200" dirty="0"/>
            <a:t>بهترین قالب پاورپوینت برای دفاع </a:t>
          </a:r>
          <a:r>
            <a:rPr lang="fa-IR" sz="1300" b="1" kern="1200" dirty="0">
              <a:hlinkClick xmlns:r="http://schemas.openxmlformats.org/officeDocument/2006/relationships" r:id="rId1"/>
            </a:rPr>
            <a:t>پایان نامه</a:t>
          </a:r>
          <a:r>
            <a:rPr lang="fa-IR" sz="1300" kern="1200" dirty="0"/>
            <a:t> ، قالب پاورپوینت </a:t>
          </a:r>
          <a:r>
            <a:rPr lang="fa-IR" sz="1300" b="1" kern="1200" dirty="0">
              <a:hlinkClick xmlns:r="http://schemas.openxmlformats.org/officeDocument/2006/relationships" r:id="rId2"/>
            </a:rPr>
            <a:t>پروپوزال</a:t>
          </a:r>
          <a:r>
            <a:rPr lang="fa-IR" sz="1300" kern="1200" dirty="0"/>
            <a:t> ، تم پاورپوینت </a:t>
          </a:r>
          <a:r>
            <a:rPr lang="fa-IR" sz="1300" b="1" kern="1200" dirty="0">
              <a:hlinkClick xmlns:r="http://schemas.openxmlformats.org/officeDocument/2006/relationships" r:id="rId3"/>
            </a:rPr>
            <a:t>رساله دکتری</a:t>
          </a:r>
          <a:r>
            <a:rPr lang="fa-IR" sz="1300" kern="1200" dirty="0"/>
            <a:t>  و ابزار گرافیکی پاورپوینت و همچنین </a:t>
          </a:r>
          <a:r>
            <a:rPr lang="fa-IR" sz="1300" b="1" kern="1200" dirty="0">
              <a:hlinkClick xmlns:r="http://schemas.openxmlformats.org/officeDocument/2006/relationships" r:id="rId4"/>
            </a:rPr>
            <a:t>قالب </a:t>
          </a:r>
          <a:r>
            <a:rPr lang="en-GB" sz="1300" b="1" kern="1200" dirty="0">
              <a:hlinkClick xmlns:r="http://schemas.openxmlformats.org/officeDocument/2006/relationships" r:id="rId4"/>
            </a:rPr>
            <a:t>Word </a:t>
          </a:r>
          <a:r>
            <a:rPr lang="fa-IR" sz="1300" b="1" kern="1200" dirty="0">
              <a:hlinkClick xmlns:r="http://schemas.openxmlformats.org/officeDocument/2006/relationships" r:id="rId4"/>
            </a:rPr>
            <a:t>پایان نامه</a:t>
          </a:r>
          <a:r>
            <a:rPr lang="fa-IR" sz="1300" kern="1200" dirty="0"/>
            <a:t> را در سایت پارد وب دانلود کنید</a:t>
          </a:r>
          <a:endParaRPr lang="en-GB" sz="1300" kern="1200" dirty="0"/>
        </a:p>
      </dsp:txBody>
      <dsp:txXfrm>
        <a:off x="2771374" y="1772297"/>
        <a:ext cx="2731321" cy="136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dweb.ir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پیش‌پردازش داده‌ها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7" y="4171361"/>
            <a:ext cx="3540856" cy="23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*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dirty="0"/>
              <a:t>GAT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پرسپترون چندلایه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5"/>
            <a:ext cx="2398176" cy="227046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379" y="1220955"/>
            <a:ext cx="7104191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ها</a:t>
            </a:r>
            <a:r>
              <a:rPr lang="ar-SA" dirty="0"/>
              <a:t>ی </a:t>
            </a:r>
            <a:r>
              <a:rPr lang="fa-IR" dirty="0"/>
              <a:t>2 و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6AB4-4A7C-4482-F40C-3D372B20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8" y="2362199"/>
            <a:ext cx="4139236" cy="365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0FCEC-3EDA-537D-56B5-A259AB10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163850"/>
            <a:ext cx="3638865" cy="2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4313964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81368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474220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83457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4896442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9543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761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11BC9-0575-E2E4-55F1-B848B8DA6A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3A6C0-DD75-0B54-CFC2-D742DC7D31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AE151-8536-8FDB-BB71-7225CDF2BF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3FCAF-47E3-6C8F-5F58-6F651CA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8FFAF9-4E4C-4E37-AAB7-D30D4CF5019B}"/>
              </a:ext>
            </a:extLst>
          </p:cNvPr>
          <p:cNvGraphicFramePr/>
          <p:nvPr/>
        </p:nvGraphicFramePr>
        <p:xfrm>
          <a:off x="573113" y="123849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26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نمونه نمودار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DB6A36-46DE-13DB-9399-31712B4FDD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8FFAF9-4E4C-4E37-AAB7-D30D4CF5019B}"/>
              </a:ext>
            </a:extLst>
          </p:cNvPr>
          <p:cNvGraphicFramePr/>
          <p:nvPr/>
        </p:nvGraphicFramePr>
        <p:xfrm>
          <a:off x="573113" y="123849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851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5BCC78E-E641-443D-90D2-4393E665C91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60372192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525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5BCC78E-E641-443D-90D2-4393E665C91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8787562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8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02323844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ما کی هستیم و چیکار میکنیم؟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96355859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9B3781-C597-4B04-B938-9793BB701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83592160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پارد وب مرجع دانلود تم و قالب پاورپوینت​</a:t>
            </a:r>
            <a:br>
              <a:rPr lang="fa-IR" dirty="0"/>
            </a:br>
            <a:r>
              <a:rPr lang="fa-IR" dirty="0"/>
              <a:t>با ما بهترین ارائه را در سخنرانی خود تجربه کنید.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9B3781-C597-4B04-B938-9793BB701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6337195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047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BF039A-487F-4A94-AC6B-49632C1D9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9066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سپاسگذارم</a:t>
            </a:r>
            <a:endParaRPr lang="en-GB" dirty="0"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273D0F-20AD-441F-AAAE-8661DFCF1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hlinkClick r:id="rId3"/>
              </a:rPr>
              <a:t>www.pardweb.ir</a:t>
            </a:r>
            <a:endParaRPr lang="en-US" sz="4400" dirty="0"/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6D577F-8087-723C-7F6A-41144635CFF0}"/>
              </a:ext>
            </a:extLst>
          </p:cNvPr>
          <p:cNvSpPr/>
          <p:nvPr/>
        </p:nvSpPr>
        <p:spPr>
          <a:xfrm>
            <a:off x="6357108" y="355770"/>
            <a:ext cx="2873815" cy="2387430"/>
          </a:xfrm>
          <a:custGeom>
            <a:avLst/>
            <a:gdLst>
              <a:gd name="connsiteX0" fmla="*/ 0 w 8275637"/>
              <a:gd name="connsiteY0" fmla="*/ 447255 h 2683477"/>
              <a:gd name="connsiteX1" fmla="*/ 447255 w 8275637"/>
              <a:gd name="connsiteY1" fmla="*/ 0 h 2683477"/>
              <a:gd name="connsiteX2" fmla="*/ 7828382 w 8275637"/>
              <a:gd name="connsiteY2" fmla="*/ 0 h 2683477"/>
              <a:gd name="connsiteX3" fmla="*/ 8275637 w 8275637"/>
              <a:gd name="connsiteY3" fmla="*/ 447255 h 2683477"/>
              <a:gd name="connsiteX4" fmla="*/ 8275637 w 8275637"/>
              <a:gd name="connsiteY4" fmla="*/ 2236222 h 2683477"/>
              <a:gd name="connsiteX5" fmla="*/ 7828382 w 8275637"/>
              <a:gd name="connsiteY5" fmla="*/ 2683477 h 2683477"/>
              <a:gd name="connsiteX6" fmla="*/ 447255 w 8275637"/>
              <a:gd name="connsiteY6" fmla="*/ 2683477 h 2683477"/>
              <a:gd name="connsiteX7" fmla="*/ 0 w 8275637"/>
              <a:gd name="connsiteY7" fmla="*/ 2236222 h 2683477"/>
              <a:gd name="connsiteX8" fmla="*/ 0 w 8275637"/>
              <a:gd name="connsiteY8" fmla="*/ 447255 h 26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83477">
                <a:moveTo>
                  <a:pt x="0" y="447255"/>
                </a:moveTo>
                <a:cubicBezTo>
                  <a:pt x="0" y="200243"/>
                  <a:pt x="200243" y="0"/>
                  <a:pt x="447255" y="0"/>
                </a:cubicBezTo>
                <a:lnTo>
                  <a:pt x="7828382" y="0"/>
                </a:lnTo>
                <a:cubicBezTo>
                  <a:pt x="8075394" y="0"/>
                  <a:pt x="8275637" y="200243"/>
                  <a:pt x="8275637" y="447255"/>
                </a:cubicBezTo>
                <a:lnTo>
                  <a:pt x="8275637" y="2236222"/>
                </a:lnTo>
                <a:cubicBezTo>
                  <a:pt x="8275637" y="2483234"/>
                  <a:pt x="8075394" y="2683477"/>
                  <a:pt x="7828382" y="2683477"/>
                </a:cubicBezTo>
                <a:lnTo>
                  <a:pt x="447255" y="2683477"/>
                </a:lnTo>
                <a:cubicBezTo>
                  <a:pt x="200243" y="2683477"/>
                  <a:pt x="0" y="2483234"/>
                  <a:pt x="0" y="2236222"/>
                </a:cubicBezTo>
                <a:lnTo>
                  <a:pt x="0" y="4472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57" tIns="268157" rIns="268157" bIns="268157" numCol="1" spcCol="1270" anchor="ctr" anchorCtr="0">
            <a:noAutofit/>
          </a:bodyPr>
          <a:lstStyle/>
          <a:p>
            <a:pPr marL="0" lvl="0" indent="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400" b="1" kern="1200" dirty="0"/>
              <a:t>منابع داده:</a:t>
            </a:r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DrugBank</a:t>
            </a:r>
            <a:endParaRPr lang="en-US" sz="2400" dirty="0"/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kern="1200" dirty="0"/>
              <a:t>KEGG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CA9AA26-8B1A-086A-18D2-A2B2F6B17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885246"/>
              </p:ext>
            </p:extLst>
          </p:nvPr>
        </p:nvGraphicFramePr>
        <p:xfrm>
          <a:off x="324941" y="133910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057024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923264"/>
              </p:ext>
            </p:extLst>
          </p:nvPr>
        </p:nvGraphicFramePr>
        <p:xfrm>
          <a:off x="820131" y="818879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8778B-0784-CEDE-2D98-698482A0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2ED63-7832-96CA-C6D3-49ACD40CBFDC}"/>
              </a:ext>
            </a:extLst>
          </p:cNvPr>
          <p:cNvSpPr/>
          <p:nvPr/>
        </p:nvSpPr>
        <p:spPr>
          <a:xfrm>
            <a:off x="4232787" y="461542"/>
            <a:ext cx="4942276" cy="341728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32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محدودیت در استفاده همزمان از منابع داده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استفاده مؤثر از اطلاعات متنی موجود</a:t>
            </a:r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2400" dirty="0"/>
              <a:t>عدم</a:t>
            </a:r>
            <a:r>
              <a:rPr lang="ar-SA" sz="2400" dirty="0"/>
              <a:t> تعمیم‌پذیری به داروهای جدید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توازن در داده‌های موجود</a:t>
            </a:r>
            <a:endParaRPr lang="ar-S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8CC6E7-1265-7351-6A77-005A5E3C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" y="3065852"/>
            <a:ext cx="3417285" cy="34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16469</TotalTime>
  <Words>1499</Words>
  <Application>Microsoft Office PowerPoint</Application>
  <PresentationFormat>Widescreen</PresentationFormat>
  <Paragraphs>587</Paragraphs>
  <Slides>39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پیش‌پردازش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پرسپترون چندلایه</vt:lpstr>
      <vt:lpstr>ترکیب ویژگی‌ها</vt:lpstr>
      <vt:lpstr>پیش‌بینی نوع تداخل</vt:lpstr>
      <vt:lpstr>اشتراک‌گذاری پارامترها</vt:lpstr>
      <vt:lpstr>سناریوی 1</vt:lpstr>
      <vt:lpstr>سناریوهای 2 و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مطالعه تقطیعی – سناریوی 1</vt:lpstr>
      <vt:lpstr>مطالعه تقطیعی – سناریوی 2</vt:lpstr>
      <vt:lpstr>مطالعه تقطیعی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PowerPoint Presentation</vt:lpstr>
      <vt:lpstr>نمونه نمودار</vt:lpstr>
      <vt:lpstr>نتایج </vt:lpstr>
      <vt:lpstr>نتایج </vt:lpstr>
      <vt:lpstr>نتیجه گیری</vt:lpstr>
      <vt:lpstr>ما کی هستیم و چیکار میکنیم؟</vt:lpstr>
      <vt:lpstr>پیشنهادات</vt:lpstr>
      <vt:lpstr> پارد وب مرجع دانلود تم و قالب پاورپوینت​ با ما بهترین ارائه را در سخنرانی خود تجربه کنید.</vt:lpstr>
      <vt:lpstr>از توجه شما سپاسگذارم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34</cp:revision>
  <dcterms:created xsi:type="dcterms:W3CDTF">2021-11-05T12:33:03Z</dcterms:created>
  <dcterms:modified xsi:type="dcterms:W3CDTF">2025-01-05T20:20:09Z</dcterms:modified>
</cp:coreProperties>
</file>